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7"/>
  </p:notesMasterIdLst>
  <p:sldIdLst>
    <p:sldId id="257" r:id="rId4"/>
    <p:sldId id="269" r:id="rId5"/>
    <p:sldId id="258" r:id="rId6"/>
    <p:sldId id="259" r:id="rId7"/>
    <p:sldId id="260" r:id="rId8"/>
    <p:sldId id="261"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2.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2007_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2007_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view3D>
      <c:rAngAx val="1"/>
    </c:view3D>
    <c:floor>
      <c:spPr>
        <a:solidFill>
          <a:srgbClr val="000000">
            <a:alpha val="28000"/>
          </a:srgbClr>
        </a:solidFill>
        <a:ln>
          <a:solidFill>
            <a:srgbClr val="000000"/>
          </a:solidFill>
        </a:ln>
      </c:spPr>
    </c:floor>
    <c:sideWall>
      <c:spPr>
        <a:gradFill>
          <a:gsLst>
            <a:gs pos="0">
              <a:srgbClr val="000000">
                <a:alpha val="0"/>
              </a:srgbClr>
            </a:gs>
            <a:gs pos="50000">
              <a:srgbClr val="000000">
                <a:alpha val="9000"/>
              </a:srgbClr>
            </a:gs>
            <a:gs pos="100000">
              <a:srgbClr val="000000">
                <a:alpha val="17000"/>
              </a:srgbClr>
            </a:gs>
          </a:gsLst>
          <a:lin ang="5400000" scaled="0"/>
        </a:gradFill>
      </c:spPr>
    </c:sideWall>
    <c:backWall>
      <c:spPr>
        <a:gradFill>
          <a:gsLst>
            <a:gs pos="0">
              <a:srgbClr val="000000">
                <a:alpha val="0"/>
              </a:srgbClr>
            </a:gs>
            <a:gs pos="50000">
              <a:srgbClr val="000000">
                <a:alpha val="9000"/>
              </a:srgbClr>
            </a:gs>
            <a:gs pos="100000">
              <a:srgbClr val="000000">
                <a:alpha val="17000"/>
              </a:srgbClr>
            </a:gs>
          </a:gsLst>
          <a:lin ang="5400000" scaled="0"/>
        </a:gradFill>
      </c:spPr>
    </c:backWall>
    <c:plotArea>
      <c:layout/>
      <c:bar3DChart>
        <c:barDir val="col"/>
        <c:grouping val="clustered"/>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shape val="cylinder"/>
        <c:axId val="79004416"/>
        <c:axId val="79005952"/>
        <c:axId val="0"/>
      </c:bar3DChart>
      <c:catAx>
        <c:axId val="79004416"/>
        <c:scaling>
          <c:orientation val="minMax"/>
        </c:scaling>
        <c:axPos val="b"/>
        <c:tickLblPos val="nextTo"/>
        <c:spPr>
          <a:ln>
            <a:solidFill>
              <a:schemeClr val="tx1"/>
            </a:solidFill>
          </a:ln>
        </c:spPr>
        <c:txPr>
          <a:bodyPr/>
          <a:lstStyle/>
          <a:p>
            <a:pPr>
              <a:defRPr sz="2000">
                <a:effectLst>
                  <a:outerShdw blurRad="38100" dist="38100" dir="2700000" algn="tl">
                    <a:srgbClr val="000000">
                      <a:alpha val="43137"/>
                    </a:srgbClr>
                  </a:outerShdw>
                </a:effectLst>
              </a:defRPr>
            </a:pPr>
            <a:endParaRPr lang="en-US"/>
          </a:p>
        </c:txPr>
        <c:crossAx val="79005952"/>
        <c:crosses val="autoZero"/>
        <c:auto val="1"/>
        <c:lblAlgn val="ctr"/>
        <c:lblOffset val="100"/>
      </c:catAx>
      <c:valAx>
        <c:axId val="79005952"/>
        <c:scaling>
          <c:orientation val="minMax"/>
        </c:scaling>
        <c:axPos val="l"/>
        <c:majorGridlines>
          <c:spPr>
            <a:ln w="3175">
              <a:solidFill>
                <a:srgbClr val="777777"/>
              </a:solidFill>
            </a:ln>
            <a:effectLst/>
          </c:spPr>
        </c:majorGridlines>
        <c:numFmt formatCode="General" sourceLinked="1"/>
        <c:tickLblPos val="nextTo"/>
        <c:spPr>
          <a:ln>
            <a:solidFill>
              <a:schemeClr val="tx1"/>
            </a:solidFill>
          </a:ln>
        </c:spPr>
        <c:txPr>
          <a:bodyPr/>
          <a:lstStyle/>
          <a:p>
            <a:pPr>
              <a:defRPr sz="3200">
                <a:effectLst>
                  <a:outerShdw blurRad="38100" dist="38100" dir="2700000" algn="tl">
                    <a:srgbClr val="000000">
                      <a:alpha val="43137"/>
                    </a:srgbClr>
                  </a:outerShdw>
                </a:effectLst>
              </a:defRPr>
            </a:pPr>
            <a:endParaRPr lang="en-US"/>
          </a:p>
        </c:txPr>
        <c:crossAx val="79004416"/>
        <c:crosses val="autoZero"/>
        <c:crossBetween val="between"/>
        <c:majorUnit val="1"/>
      </c:valAx>
    </c:plotArea>
    <c:legend>
      <c:legendPos val="r"/>
      <c:layout/>
      <c:txPr>
        <a:bodyPr/>
        <a:lstStyle/>
        <a:p>
          <a:pPr>
            <a:defRPr sz="2800">
              <a:effectLst>
                <a:outerShdw blurRad="38100" dist="38100" dir="2700000" algn="tl">
                  <a:srgbClr val="000000">
                    <a:alpha val="43137"/>
                  </a:srgbClr>
                </a:outerShdw>
              </a:effectLst>
            </a:defRPr>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6"/>
  <c:chart>
    <c:title>
      <c:layout/>
      <c:txPr>
        <a:bodyPr/>
        <a:lstStyle/>
        <a:p>
          <a:pPr>
            <a:defRPr sz="4400" b="0"/>
          </a:pPr>
          <a:endParaRPr lang="en-US"/>
        </a:p>
      </c:txPr>
    </c:title>
    <c:view3D>
      <c:rotX val="30"/>
      <c:hPercent val="50"/>
      <c:depthPercent val="100"/>
      <c:perspective val="30"/>
    </c:view3D>
    <c:plotArea>
      <c:layout>
        <c:manualLayout>
          <c:layoutTarget val="inner"/>
          <c:xMode val="edge"/>
          <c:yMode val="edge"/>
          <c:x val="1.1711726218271833E-3"/>
          <c:y val="0.16578725939722253"/>
          <c:w val="0.71714774916939061"/>
          <c:h val="0.8288151189308941"/>
        </c:manualLayout>
      </c:layout>
      <c:pie3DChart>
        <c:varyColors val="1"/>
        <c:ser>
          <c:idx val="0"/>
          <c:order val="0"/>
          <c:tx>
            <c:strRef>
              <c:f>Sheet1!$B$1</c:f>
              <c:strCache>
                <c:ptCount val="1"/>
                <c:pt idx="0">
                  <c:v>Chart Title</c:v>
                </c:pt>
              </c:strCache>
            </c:strRef>
          </c:tx>
          <c:dLbls>
            <c:numFmt formatCode="General" sourceLinked="0"/>
            <c:txPr>
              <a:bodyPr/>
              <a:lstStyle/>
              <a:p>
                <a:pPr>
                  <a:defRPr sz="2800">
                    <a:effectLst>
                      <a:outerShdw blurRad="38100" dist="38100" dir="2700000" algn="tl">
                        <a:srgbClr val="000000">
                          <a:alpha val="43137"/>
                        </a:srgbClr>
                      </a:outerShdw>
                    </a:effectLst>
                  </a:defRPr>
                </a:pPr>
                <a:endParaRPr lang="en-US"/>
              </a:p>
            </c:txPr>
            <c:showPercent val="1"/>
            <c:showLeaderLines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8.2000000000000011</c:v>
                </c:pt>
                <c:pt idx="1">
                  <c:v>3.2</c:v>
                </c:pt>
                <c:pt idx="2">
                  <c:v>1.4</c:v>
                </c:pt>
                <c:pt idx="3">
                  <c:v>1.2</c:v>
                </c:pt>
              </c:numCache>
            </c:numRef>
          </c:val>
        </c:ser>
      </c:pie3DChart>
    </c:plotArea>
    <c:legend>
      <c:legendPos val="r"/>
      <c:layout>
        <c:manualLayout>
          <c:xMode val="edge"/>
          <c:yMode val="edge"/>
          <c:x val="0.7134914577395628"/>
          <c:y val="0.33069235618712822"/>
          <c:w val="0.27832858316023495"/>
          <c:h val="0.42146170730846977"/>
        </c:manualLayout>
      </c:layout>
      <c:txPr>
        <a:bodyPr/>
        <a:lstStyle/>
        <a:p>
          <a:pPr>
            <a:defRPr sz="3200">
              <a:effectLst>
                <a:outerShdw blurRad="38100" dist="38100" dir="2700000" algn="tl">
                  <a:srgbClr val="000000">
                    <a:alpha val="43137"/>
                  </a:srgbClr>
                </a:outerShdw>
              </a:effectLst>
            </a:defRPr>
          </a:pPr>
          <a:endParaRPr lang="en-US"/>
        </a:p>
      </c:txP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Series 1</c:v>
                </c:pt>
              </c:strCache>
            </c:strRef>
          </c:tx>
          <c:spPr>
            <a:ln w="127000"/>
            <a:effectLst>
              <a:outerShdw blurRad="50800" dist="76200" dir="5400000" algn="ctr" rotWithShape="0">
                <a:srgbClr val="000000">
                  <a:alpha val="40000"/>
                </a:srgbClr>
              </a:outerShdw>
            </a:effectLst>
          </c:spPr>
          <c:marker>
            <c:symbol val="circle"/>
            <c:size val="12"/>
            <c:spPr>
              <a:effectLst>
                <a:outerShdw blurRad="50800" dist="76200" dir="5400000" algn="ctr" rotWithShape="0">
                  <a:srgbClr val="000000">
                    <a:alpha val="40000"/>
                  </a:srgbClr>
                </a:outerShdw>
              </a:effectLst>
              <a:scene3d>
                <a:camera prst="orthographicFront"/>
                <a:lightRig rig="threePt" dir="t"/>
              </a:scene3d>
              <a:sp3d>
                <a:bevelT prst="relaxedInset"/>
              </a:sp3d>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ln w="127000"/>
            <a:effectLst>
              <a:outerShdw blurRad="50800" dist="76200" dir="5400000" algn="ctr" rotWithShape="0">
                <a:srgbClr val="000000">
                  <a:alpha val="40000"/>
                </a:srgbClr>
              </a:outerShdw>
            </a:effectLst>
          </c:spPr>
          <c:marker>
            <c:symbol val="circle"/>
            <c:size val="12"/>
            <c:spPr>
              <a:effectLst>
                <a:outerShdw blurRad="50800" dist="76200" dir="5400000" algn="ctr" rotWithShape="0">
                  <a:srgbClr val="000000">
                    <a:alpha val="40000"/>
                  </a:srgbClr>
                </a:outerShdw>
              </a:effectLst>
              <a:scene3d>
                <a:camera prst="orthographicFront"/>
                <a:lightRig rig="threePt" dir="t"/>
              </a:scene3d>
              <a:sp3d>
                <a:bevelT prst="relaxedInset"/>
              </a:sp3d>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ln w="127000"/>
            <a:effectLst>
              <a:outerShdw blurRad="50800" dist="76200" dir="5400000" algn="ctr" rotWithShape="0">
                <a:srgbClr val="000000">
                  <a:alpha val="40000"/>
                </a:srgbClr>
              </a:outerShdw>
            </a:effectLst>
          </c:spPr>
          <c:marker>
            <c:symbol val="circle"/>
            <c:size val="12"/>
            <c:spPr>
              <a:effectLst>
                <a:outerShdw blurRad="50800" dist="76200" dir="5400000" algn="ctr" rotWithShape="0">
                  <a:srgbClr val="000000">
                    <a:alpha val="40000"/>
                  </a:srgbClr>
                </a:outerShdw>
              </a:effectLst>
              <a:scene3d>
                <a:camera prst="orthographicFront"/>
                <a:lightRig rig="threePt" dir="t"/>
              </a:scene3d>
              <a:sp3d>
                <a:bevelT prst="relaxedInset"/>
              </a:sp3d>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ser>
          <c:idx val="3"/>
          <c:order val="3"/>
          <c:tx>
            <c:strRef>
              <c:f>Sheet1!$E$1</c:f>
              <c:strCache>
                <c:ptCount val="1"/>
                <c:pt idx="0">
                  <c:v>Series 4</c:v>
                </c:pt>
              </c:strCache>
            </c:strRef>
          </c:tx>
          <c:spPr>
            <a:ln w="127000"/>
            <a:effectLst>
              <a:outerShdw blurRad="50800" dist="76200" dir="5400000" algn="ctr" rotWithShape="0">
                <a:srgbClr val="000000">
                  <a:alpha val="40000"/>
                </a:srgbClr>
              </a:outerShdw>
            </a:effectLst>
          </c:spPr>
          <c:marker>
            <c:symbol val="circle"/>
            <c:size val="12"/>
            <c:spPr>
              <a:effectLst>
                <a:outerShdw blurRad="50800" dist="76200" dir="5400000" algn="ctr" rotWithShape="0">
                  <a:srgbClr val="000000">
                    <a:alpha val="40000"/>
                  </a:srgbClr>
                </a:outerShdw>
              </a:effectLst>
              <a:scene3d>
                <a:camera prst="orthographicFront"/>
                <a:lightRig rig="threePt" dir="t"/>
              </a:scene3d>
              <a:sp3d>
                <a:bevelT prst="relaxedInset"/>
              </a:sp3d>
            </c:spPr>
          </c:marker>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1</c:v>
                </c:pt>
                <c:pt idx="1">
                  <c:v>3</c:v>
                </c:pt>
                <c:pt idx="2">
                  <c:v>5</c:v>
                </c:pt>
                <c:pt idx="3">
                  <c:v>5.5</c:v>
                </c:pt>
              </c:numCache>
            </c:numRef>
          </c:val>
        </c:ser>
        <c:marker val="1"/>
        <c:axId val="89732224"/>
        <c:axId val="89734144"/>
      </c:lineChart>
      <c:catAx>
        <c:axId val="89732224"/>
        <c:scaling>
          <c:orientation val="minMax"/>
        </c:scaling>
        <c:axPos val="b"/>
        <c:tickLblPos val="nextTo"/>
        <c:spPr>
          <a:ln>
            <a:solidFill>
              <a:schemeClr val="tx1"/>
            </a:solidFill>
          </a:ln>
        </c:spPr>
        <c:txPr>
          <a:bodyPr/>
          <a:lstStyle/>
          <a:p>
            <a:pPr>
              <a:defRPr sz="2400">
                <a:effectLst>
                  <a:outerShdw blurRad="38100" dist="38100" dir="2700000" algn="tl">
                    <a:srgbClr val="000000">
                      <a:alpha val="43137"/>
                    </a:srgbClr>
                  </a:outerShdw>
                </a:effectLst>
              </a:defRPr>
            </a:pPr>
            <a:endParaRPr lang="en-US"/>
          </a:p>
        </c:txPr>
        <c:crossAx val="89734144"/>
        <c:crosses val="autoZero"/>
        <c:auto val="1"/>
        <c:lblAlgn val="ctr"/>
        <c:lblOffset val="100"/>
      </c:catAx>
      <c:valAx>
        <c:axId val="89734144"/>
        <c:scaling>
          <c:orientation val="minMax"/>
        </c:scaling>
        <c:axPos val="l"/>
        <c:majorGridlines>
          <c:spPr>
            <a:ln>
              <a:solidFill>
                <a:schemeClr val="tx1"/>
              </a:solidFill>
            </a:ln>
          </c:spPr>
        </c:majorGridlines>
        <c:numFmt formatCode="General" sourceLinked="1"/>
        <c:tickLblPos val="nextTo"/>
        <c:spPr>
          <a:ln>
            <a:solidFill>
              <a:schemeClr val="tx1"/>
            </a:solidFill>
          </a:ln>
        </c:spPr>
        <c:txPr>
          <a:bodyPr/>
          <a:lstStyle/>
          <a:p>
            <a:pPr>
              <a:defRPr sz="2800">
                <a:effectLst>
                  <a:outerShdw blurRad="38100" dist="38100" dir="2700000" algn="tl">
                    <a:srgbClr val="000000">
                      <a:alpha val="43137"/>
                    </a:srgbClr>
                  </a:outerShdw>
                </a:effectLst>
              </a:defRPr>
            </a:pPr>
            <a:endParaRPr lang="en-US"/>
          </a:p>
        </c:txPr>
        <c:crossAx val="89732224"/>
        <c:crosses val="autoZero"/>
        <c:crossBetween val="between"/>
      </c:valAx>
      <c:spPr>
        <a:gradFill>
          <a:gsLst>
            <a:gs pos="0">
              <a:srgbClr val="000000">
                <a:alpha val="0"/>
              </a:srgbClr>
            </a:gs>
            <a:gs pos="50000">
              <a:srgbClr val="000000">
                <a:alpha val="9000"/>
              </a:srgbClr>
            </a:gs>
            <a:gs pos="100000">
              <a:srgbClr val="000000">
                <a:alpha val="12000"/>
              </a:srgbClr>
            </a:gs>
          </a:gsLst>
          <a:lin ang="5400000" scaled="0"/>
        </a:gradFill>
        <a:ln>
          <a:solidFill>
            <a:schemeClr val="tx1"/>
          </a:solidFill>
        </a:ln>
      </c:spPr>
    </c:plotArea>
    <c:legend>
      <c:legendPos val="r"/>
      <c:layout/>
      <c:txPr>
        <a:bodyPr/>
        <a:lstStyle/>
        <a:p>
          <a:pPr>
            <a:defRPr sz="2800">
              <a:effectLst>
                <a:outerShdw blurRad="38100" dist="38100" dir="2700000" algn="tl">
                  <a:srgbClr val="000000">
                    <a:alpha val="43137"/>
                  </a:srgbClr>
                </a:outerShdw>
              </a:effectLst>
            </a:defRPr>
          </a:pPr>
          <a:endParaRPr lang="en-US"/>
        </a:p>
      </c:txPr>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areaChart>
        <c:grouping val="stacked"/>
        <c:ser>
          <c:idx val="0"/>
          <c:order val="0"/>
          <c:tx>
            <c:strRef>
              <c:f>Sheet1!$B$1</c:f>
              <c:strCache>
                <c:ptCount val="1"/>
                <c:pt idx="0">
                  <c:v>Series 1</c:v>
                </c:pt>
              </c:strCache>
            </c:strRef>
          </c:tx>
          <c:spPr>
            <a:scene3d>
              <a:camera prst="orthographicFront"/>
              <a:lightRig rig="glow" dir="t">
                <a:rot lat="0" lon="0" rev="5400000"/>
              </a:lightRig>
            </a:scene3d>
            <a:sp3d prstMaterial="flat">
              <a:bevelT/>
              <a:contourClr>
                <a:srgbClr val="000000"/>
              </a:contourClr>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cene3d>
              <a:camera prst="orthographicFront"/>
              <a:lightRig rig="glow" dir="t">
                <a:rot lat="0" lon="0" rev="5400000"/>
              </a:lightRig>
            </a:scene3d>
            <a:sp3d prstMaterial="flat">
              <a:bevelT/>
              <a:contourClr>
                <a:srgbClr val="000000"/>
              </a:contourClr>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cene3d>
              <a:camera prst="orthographicFront"/>
              <a:lightRig rig="glow" dir="t">
                <a:rot lat="0" lon="0" rev="5400000"/>
              </a:lightRig>
            </a:scene3d>
            <a:sp3d prstMaterial="flat">
              <a:bevelT/>
              <a:contourClr>
                <a:srgbClr val="000000"/>
              </a:contourClr>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axId val="88416640"/>
        <c:axId val="88418176"/>
      </c:areaChart>
      <c:catAx>
        <c:axId val="88416640"/>
        <c:scaling>
          <c:orientation val="minMax"/>
        </c:scaling>
        <c:axPos val="b"/>
        <c:tickLblPos val="nextTo"/>
        <c:spPr>
          <a:ln>
            <a:solidFill>
              <a:schemeClr val="tx1"/>
            </a:solidFill>
          </a:ln>
        </c:spPr>
        <c:txPr>
          <a:bodyPr/>
          <a:lstStyle/>
          <a:p>
            <a:pPr>
              <a:defRPr sz="2400">
                <a:effectLst>
                  <a:outerShdw blurRad="38100" dist="38100" dir="2700000" algn="tl">
                    <a:srgbClr val="000000">
                      <a:alpha val="43137"/>
                    </a:srgbClr>
                  </a:outerShdw>
                </a:effectLst>
              </a:defRPr>
            </a:pPr>
            <a:endParaRPr lang="en-US"/>
          </a:p>
        </c:txPr>
        <c:crossAx val="88418176"/>
        <c:crosses val="autoZero"/>
        <c:auto val="1"/>
        <c:lblAlgn val="ctr"/>
        <c:lblOffset val="100"/>
      </c:catAx>
      <c:valAx>
        <c:axId val="88418176"/>
        <c:scaling>
          <c:orientation val="minMax"/>
        </c:scaling>
        <c:axPos val="l"/>
        <c:majorGridlines>
          <c:spPr>
            <a:ln>
              <a:solidFill>
                <a:schemeClr val="tx1"/>
              </a:solidFill>
            </a:ln>
          </c:spPr>
        </c:majorGridlines>
        <c:numFmt formatCode="General" sourceLinked="1"/>
        <c:tickLblPos val="nextTo"/>
        <c:spPr>
          <a:ln>
            <a:solidFill>
              <a:schemeClr val="tx1"/>
            </a:solidFill>
          </a:ln>
        </c:spPr>
        <c:txPr>
          <a:bodyPr/>
          <a:lstStyle/>
          <a:p>
            <a:pPr>
              <a:defRPr sz="2400">
                <a:effectLst>
                  <a:outerShdw blurRad="38100" dist="38100" dir="2700000" algn="tl">
                    <a:srgbClr val="000000">
                      <a:alpha val="43137"/>
                    </a:srgbClr>
                  </a:outerShdw>
                </a:effectLst>
              </a:defRPr>
            </a:pPr>
            <a:endParaRPr lang="en-US"/>
          </a:p>
        </c:txPr>
        <c:crossAx val="88416640"/>
        <c:crosses val="autoZero"/>
        <c:crossBetween val="midCat"/>
      </c:valAx>
      <c:spPr>
        <a:gradFill>
          <a:gsLst>
            <a:gs pos="0">
              <a:srgbClr val="000000">
                <a:alpha val="81000"/>
              </a:srgbClr>
            </a:gs>
            <a:gs pos="51000">
              <a:srgbClr val="000000">
                <a:alpha val="33000"/>
              </a:srgbClr>
            </a:gs>
            <a:gs pos="100000">
              <a:srgbClr val="000000">
                <a:alpha val="0"/>
              </a:srgbClr>
            </a:gs>
          </a:gsLst>
          <a:lin ang="16200000" scaled="0"/>
        </a:gradFill>
      </c:spPr>
    </c:plotArea>
    <c:legend>
      <c:legendPos val="r"/>
      <c:layout>
        <c:manualLayout>
          <c:xMode val="edge"/>
          <c:yMode val="edge"/>
          <c:x val="0.74670724215484074"/>
          <c:y val="0.33972823971405108"/>
          <c:w val="0.24759475150803725"/>
          <c:h val="0.31658704122168707"/>
        </c:manualLayout>
      </c:layout>
      <c:txPr>
        <a:bodyPr/>
        <a:lstStyle/>
        <a:p>
          <a:pPr>
            <a:defRPr sz="2800">
              <a:effectLst>
                <a:outerShdw blurRad="38100" dist="38100" dir="2700000" algn="tl">
                  <a:srgbClr val="000000">
                    <a:alpha val="43137"/>
                  </a:srgbClr>
                </a:outerShdw>
              </a:effectLst>
            </a:defRPr>
          </a:pPr>
          <a:endParaRPr lang="en-US"/>
        </a:p>
      </c:txPr>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4F8674-95CC-499B-BD3E-2A52102C3623}" type="datetimeFigureOut">
              <a:rPr lang="en-US" smtClean="0"/>
              <a:pPr/>
              <a:t>9/18/2012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8045A8-555E-4D12-ABC6-7DF0415E150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9/18/2012 10:18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microsoft.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52600"/>
            <a:ext cx="7681913" cy="1523495"/>
          </a:xfrm>
        </p:spPr>
        <p:txBody>
          <a:bodyPr/>
          <a:lstStyle/>
          <a:p>
            <a:pPr algn="ctr"/>
            <a:r>
              <a:rPr lang="en-US" sz="4000" b="1" dirty="0" smtClean="0">
                <a:effectLst/>
              </a:rPr>
              <a:t>Rapid Recovery from Physical Trauma:</a:t>
            </a:r>
            <a:br>
              <a:rPr lang="en-US" sz="4000" b="1" dirty="0" smtClean="0">
                <a:effectLst/>
              </a:rPr>
            </a:br>
            <a:r>
              <a:rPr lang="en-US" sz="4000" b="1" dirty="0" smtClean="0">
                <a:effectLst/>
              </a:rPr>
              <a:t>A New and Revolutionary Treatment</a:t>
            </a:r>
            <a:endParaRPr lang="en-US" sz="4000" dirty="0">
              <a:effectLst/>
            </a:endParaRPr>
          </a:p>
        </p:txBody>
      </p:sp>
      <p:sp>
        <p:nvSpPr>
          <p:cNvPr id="3" name="Subtitle 2"/>
          <p:cNvSpPr>
            <a:spLocks noGrp="1"/>
          </p:cNvSpPr>
          <p:nvPr>
            <p:ph type="subTitle" idx="1"/>
          </p:nvPr>
        </p:nvSpPr>
        <p:spPr>
          <a:xfrm>
            <a:off x="762000" y="4800600"/>
            <a:ext cx="7681913" cy="1293812"/>
          </a:xfrm>
        </p:spPr>
        <p:txBody>
          <a:bodyPr>
            <a:normAutofit fontScale="85000" lnSpcReduction="20000"/>
          </a:bodyPr>
          <a:lstStyle/>
          <a:p>
            <a:r>
              <a:rPr lang="en-US" dirty="0" smtClean="0"/>
              <a:t>By </a:t>
            </a:r>
            <a:r>
              <a:rPr lang="en-US" dirty="0" err="1" smtClean="0"/>
              <a:t>Judtih</a:t>
            </a:r>
            <a:r>
              <a:rPr lang="en-US" dirty="0" smtClean="0"/>
              <a:t> </a:t>
            </a:r>
            <a:r>
              <a:rPr lang="en-US" dirty="0" err="1" smtClean="0"/>
              <a:t>Swack</a:t>
            </a:r>
            <a:r>
              <a:rPr lang="en-US" dirty="0" smtClean="0"/>
              <a:t> PhD</a:t>
            </a:r>
          </a:p>
          <a:p>
            <a:r>
              <a:rPr lang="en-US" dirty="0" smtClean="0"/>
              <a:t>Presented at the AHNA National Conference</a:t>
            </a:r>
          </a:p>
          <a:p>
            <a:r>
              <a:rPr lang="en-US" dirty="0" smtClean="0"/>
              <a:t>June 14, 2012</a:t>
            </a:r>
          </a:p>
          <a:p>
            <a:r>
              <a:rPr lang="en-US" dirty="0" smtClean="0"/>
              <a:t>Snowbird, Utah</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Video Title</a:t>
            </a:r>
            <a:endParaRPr lang="en-US" dirty="0"/>
          </a:p>
        </p:txBody>
      </p:sp>
      <p:sp>
        <p:nvSpPr>
          <p:cNvPr id="4" name="Text Placeholder 3"/>
          <p:cNvSpPr>
            <a:spLocks noGrp="1"/>
          </p:cNvSpPr>
          <p:nvPr>
            <p:ph type="body" sz="quarter" idx="10"/>
          </p:nvPr>
        </p:nvSpPr>
        <p:spPr/>
        <p:txBody>
          <a:bodyPr/>
          <a:lstStyle/>
          <a:p>
            <a:r>
              <a:rPr smtClean="0"/>
              <a:t>video</a:t>
            </a:r>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Partner Title</a:t>
            </a:r>
            <a:endParaRPr lang="en-US" dirty="0"/>
          </a:p>
        </p:txBody>
      </p:sp>
      <p:sp>
        <p:nvSpPr>
          <p:cNvPr id="3" name="Subtitle 2"/>
          <p:cNvSpPr>
            <a:spLocks noGrp="1"/>
          </p:cNvSpPr>
          <p:nvPr>
            <p:ph type="subTitle" idx="1"/>
          </p:nvPr>
        </p:nvSpPr>
        <p:spPr>
          <a:xfrm>
            <a:off x="1368955" y="4344988"/>
            <a:ext cx="7043208" cy="1370012"/>
          </a:xfrm>
        </p:spPr>
        <p:txBody>
          <a:bodyPr/>
          <a:lstStyle/>
          <a:p>
            <a:r>
              <a:rPr lang="en-US" dirty="0" smtClean="0"/>
              <a:t>Name</a:t>
            </a:r>
          </a:p>
          <a:p>
            <a:r>
              <a:rPr lang="en-US" dirty="0" smtClean="0"/>
              <a:t>Title</a:t>
            </a:r>
          </a:p>
          <a:p>
            <a:r>
              <a:rPr lang="en-US" dirty="0" smtClean="0"/>
              <a:t>Company</a:t>
            </a:r>
            <a:endParaRPr lang="en-US" dirty="0"/>
          </a:p>
        </p:txBody>
      </p:sp>
      <p:sp>
        <p:nvSpPr>
          <p:cNvPr id="4" name="Text Placeholder 3"/>
          <p:cNvSpPr>
            <a:spLocks noGrp="1"/>
          </p:cNvSpPr>
          <p:nvPr>
            <p:ph type="body" sz="quarter" idx="10"/>
          </p:nvPr>
        </p:nvSpPr>
        <p:spPr/>
        <p:txBody>
          <a:bodyPr/>
          <a:lstStyle/>
          <a:p>
            <a:r>
              <a:rPr lang="en-US" dirty="0" smtClean="0"/>
              <a:t>p</a:t>
            </a:r>
            <a:r>
              <a:rPr smtClean="0"/>
              <a:t>a</a:t>
            </a:r>
            <a:r>
              <a:rPr spc="-333"/>
              <a:t>r</a:t>
            </a:r>
            <a:r>
              <a:rPr smtClean="0"/>
              <a:t>tner </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Customer Title</a:t>
            </a:r>
            <a:endParaRPr lang="en-US" dirty="0"/>
          </a:p>
        </p:txBody>
      </p:sp>
      <p:sp>
        <p:nvSpPr>
          <p:cNvPr id="3" name="Subtitle 2"/>
          <p:cNvSpPr>
            <a:spLocks noGrp="1"/>
          </p:cNvSpPr>
          <p:nvPr>
            <p:ph type="subTitle" idx="1"/>
          </p:nvPr>
        </p:nvSpPr>
        <p:spPr>
          <a:xfrm>
            <a:off x="1368955" y="4344988"/>
            <a:ext cx="7043208" cy="1370012"/>
          </a:xfrm>
        </p:spPr>
        <p:txBody>
          <a:bodyPr/>
          <a:lstStyle/>
          <a:p>
            <a:r>
              <a:rPr lang="en-US" dirty="0" smtClean="0"/>
              <a:t>Name</a:t>
            </a:r>
          </a:p>
          <a:p>
            <a:r>
              <a:rPr lang="en-US" dirty="0" smtClean="0"/>
              <a:t>Title</a:t>
            </a:r>
          </a:p>
          <a:p>
            <a:r>
              <a:rPr lang="en-US" dirty="0" smtClean="0"/>
              <a:t>Company</a:t>
            </a:r>
            <a:endParaRPr lang="en-US" dirty="0"/>
          </a:p>
        </p:txBody>
      </p:sp>
      <p:sp>
        <p:nvSpPr>
          <p:cNvPr id="4" name="Text Placeholder 3"/>
          <p:cNvSpPr>
            <a:spLocks noGrp="1"/>
          </p:cNvSpPr>
          <p:nvPr>
            <p:ph type="body" sz="quarter" idx="10"/>
          </p:nvPr>
        </p:nvSpPr>
        <p:spPr/>
        <p:txBody>
          <a:bodyPr/>
          <a:lstStyle/>
          <a:p>
            <a:r>
              <a:rPr smtClean="0"/>
              <a:t>customer</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Announcement Title</a:t>
            </a:r>
            <a:endParaRPr lang="en-US" dirty="0"/>
          </a:p>
        </p:txBody>
      </p:sp>
      <p:sp>
        <p:nvSpPr>
          <p:cNvPr id="4" name="Text Placeholder 3"/>
          <p:cNvSpPr>
            <a:spLocks noGrp="1"/>
          </p:cNvSpPr>
          <p:nvPr>
            <p:ph type="body" sz="quarter" idx="10"/>
          </p:nvPr>
        </p:nvSpPr>
        <p:spPr/>
        <p:txBody>
          <a:bodyPr/>
          <a:lstStyle/>
          <a:p>
            <a:r>
              <a:rPr smtClean="0"/>
              <a:t>announcing</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49805"/>
            <a:ext cx="7802827" cy="1523494"/>
          </a:xfrm>
        </p:spPr>
        <p:txBody>
          <a:bodyPr/>
          <a:lstStyle/>
          <a:p>
            <a:pPr algn="ctr"/>
            <a:r>
              <a:rPr lang="en-US" sz="4800" dirty="0" smtClean="0"/>
              <a:t>Healing From the Body Level Up</a:t>
            </a:r>
            <a:endParaRPr lang="en-US" sz="4800"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endParaRPr lang="en-US"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 Guidelines</a:t>
            </a:r>
            <a:endParaRPr lang="en-US" dirty="0"/>
          </a:p>
        </p:txBody>
      </p:sp>
      <p:sp>
        <p:nvSpPr>
          <p:cNvPr id="3" name="Text Placeholder 2"/>
          <p:cNvSpPr>
            <a:spLocks noGrp="1"/>
          </p:cNvSpPr>
          <p:nvPr>
            <p:ph type="body" sz="quarter" idx="10"/>
          </p:nvPr>
        </p:nvSpPr>
        <p:spPr>
          <a:xfrm>
            <a:off x="381000" y="1411552"/>
            <a:ext cx="8382000" cy="2627048"/>
          </a:xfrm>
        </p:spPr>
        <p:txBody>
          <a:bodyPr/>
          <a:lstStyle/>
          <a:p>
            <a:r>
              <a:rPr lang="en-US" dirty="0" smtClean="0"/>
              <a:t>Font, size, and color for text have been formatted for you in the Slide Master</a:t>
            </a:r>
          </a:p>
          <a:p>
            <a:r>
              <a:rPr lang="en-US" dirty="0" smtClean="0"/>
              <a:t>Use the color palette shown below</a:t>
            </a:r>
          </a:p>
          <a:p>
            <a:r>
              <a:rPr lang="en-US" dirty="0" smtClean="0"/>
              <a:t>See next slide for additional guidelines</a:t>
            </a:r>
          </a:p>
          <a:p>
            <a:r>
              <a:rPr lang="en-US" dirty="0" smtClean="0"/>
              <a:t>Hyperlink color: </a:t>
            </a:r>
            <a:r>
              <a:rPr lang="en-US" dirty="0" smtClean="0">
                <a:hlinkClick r:id="rId3"/>
              </a:rPr>
              <a:t>www.microsoft.com</a:t>
            </a:r>
            <a:r>
              <a:rPr lang="en-US" dirty="0" smtClean="0"/>
              <a:t> </a:t>
            </a:r>
          </a:p>
        </p:txBody>
      </p:sp>
      <p:sp>
        <p:nvSpPr>
          <p:cNvPr id="4" name="Rounded Rectangle 3"/>
          <p:cNvSpPr/>
          <p:nvPr/>
        </p:nvSpPr>
        <p:spPr bwMode="auto">
          <a:xfrm>
            <a:off x="6216952" y="438150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tx1"/>
                </a:solidFill>
              </a:rPr>
              <a:t>Sample Fill</a:t>
            </a:r>
          </a:p>
        </p:txBody>
      </p:sp>
      <p:sp>
        <p:nvSpPr>
          <p:cNvPr id="5" name="Rounded Rectangle 4"/>
          <p:cNvSpPr/>
          <p:nvPr/>
        </p:nvSpPr>
        <p:spPr bwMode="auto">
          <a:xfrm>
            <a:off x="3556000" y="4381500"/>
            <a:ext cx="2201333"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tx1"/>
                </a:solidFill>
              </a:rPr>
              <a:t>Sample Fill</a:t>
            </a:r>
          </a:p>
        </p:txBody>
      </p:sp>
      <p:sp>
        <p:nvSpPr>
          <p:cNvPr id="6" name="Rounded Rectangle 5"/>
          <p:cNvSpPr/>
          <p:nvPr/>
        </p:nvSpPr>
        <p:spPr bwMode="auto">
          <a:xfrm>
            <a:off x="825500" y="4381500"/>
            <a:ext cx="2201333" cy="88295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chemeClr val="tx1"/>
                </a:solidFill>
              </a:rPr>
              <a:t>Sample Fill</a:t>
            </a:r>
          </a:p>
        </p:txBody>
      </p:sp>
      <p:sp>
        <p:nvSpPr>
          <p:cNvPr id="7" name="Rounded Rectangle 6"/>
          <p:cNvSpPr/>
          <p:nvPr/>
        </p:nvSpPr>
        <p:spPr bwMode="auto">
          <a:xfrm>
            <a:off x="6216952" y="5539619"/>
            <a:ext cx="2201333"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tx1"/>
                </a:solidFill>
              </a:rPr>
              <a:t>Sample Fill</a:t>
            </a:r>
          </a:p>
        </p:txBody>
      </p:sp>
      <p:sp>
        <p:nvSpPr>
          <p:cNvPr id="8" name="Rounded Rectangle 7"/>
          <p:cNvSpPr/>
          <p:nvPr/>
        </p:nvSpPr>
        <p:spPr bwMode="auto">
          <a:xfrm>
            <a:off x="3556000" y="5539619"/>
            <a:ext cx="2201333"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tx1"/>
                </a:solidFill>
              </a:rPr>
              <a:t>Sample Fill</a:t>
            </a:r>
          </a:p>
        </p:txBody>
      </p:sp>
      <p:sp>
        <p:nvSpPr>
          <p:cNvPr id="9" name="Rounded Rectangle 8"/>
          <p:cNvSpPr/>
          <p:nvPr/>
        </p:nvSpPr>
        <p:spPr bwMode="auto">
          <a:xfrm>
            <a:off x="825500" y="5539619"/>
            <a:ext cx="2201333"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chemeClr val="tx1"/>
                </a:solidFill>
              </a:rPr>
              <a:t>Sample Fill</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normAutofit/>
          </a:bodyPr>
          <a:lstStyle/>
          <a:p>
            <a:r>
              <a:rPr lang="en-US" dirty="0" smtClean="0"/>
              <a:t>PowerPoint Template</a:t>
            </a:r>
            <a:br>
              <a:rPr lang="en-US" dirty="0" smtClean="0"/>
            </a:br>
            <a:r>
              <a:rPr lang="en-US" sz="3600" dirty="0" smtClean="0">
                <a:solidFill>
                  <a:schemeClr val="tx2"/>
                </a:solidFill>
              </a:rPr>
              <a:t>Subtitle color</a:t>
            </a:r>
            <a:endParaRPr lang="en-US" dirty="0">
              <a:solidFill>
                <a:schemeClr val="tx2"/>
              </a:solidFill>
            </a:endParaRPr>
          </a:p>
        </p:txBody>
      </p:sp>
      <p:sp>
        <p:nvSpPr>
          <p:cNvPr id="3" name="Text Placeholder 2"/>
          <p:cNvSpPr>
            <a:spLocks noGrp="1"/>
          </p:cNvSpPr>
          <p:nvPr>
            <p:ph type="body" sz="quarter" idx="10"/>
          </p:nvPr>
        </p:nvSpPr>
        <p:spPr>
          <a:xfrm>
            <a:off x="381000" y="1905000"/>
            <a:ext cx="8382000" cy="3502497"/>
          </a:xfrm>
        </p:spPr>
        <p:txBody>
          <a:bodyPr>
            <a:normAutofit/>
          </a:bodyPr>
          <a:lstStyle/>
          <a:p>
            <a:r>
              <a:rPr lang="en-US" dirty="0" smtClean="0"/>
              <a:t>Example of a slide with a subhead</a:t>
            </a:r>
          </a:p>
          <a:p>
            <a:pPr lvl="1"/>
            <a:r>
              <a:rPr lang="en-US" dirty="0" smtClean="0"/>
              <a:t>Set the slide title in “title case”</a:t>
            </a:r>
          </a:p>
          <a:p>
            <a:pPr lvl="1"/>
            <a:r>
              <a:rPr lang="en-US" dirty="0" smtClean="0"/>
              <a:t>Set subheads in “sentence case”</a:t>
            </a:r>
          </a:p>
          <a:p>
            <a:pPr lvl="1"/>
            <a:r>
              <a:rPr lang="en-US" dirty="0" smtClean="0"/>
              <a:t>Generally set subhead to 36pt or smaller so it will fit on a single line</a:t>
            </a:r>
          </a:p>
          <a:p>
            <a:pPr lvl="1"/>
            <a:r>
              <a:rPr lang="en-US" dirty="0" smtClean="0"/>
              <a:t>The subhead color is defined for this template but must be selected. In PowerPoint 2007, it is the fourth font color from the left</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Bar Chart Example</a:t>
            </a:r>
            <a:endParaRPr lang="en-US" dirty="0"/>
          </a:p>
        </p:txBody>
      </p:sp>
      <p:graphicFrame>
        <p:nvGraphicFramePr>
          <p:cNvPr id="3" name="Chart 2"/>
          <p:cNvGraphicFramePr/>
          <p:nvPr/>
        </p:nvGraphicFramePr>
        <p:xfrm>
          <a:off x="381000" y="1182687"/>
          <a:ext cx="8031428" cy="52705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Pie Chart Example</a:t>
            </a:r>
            <a:endParaRPr lang="en-US" dirty="0"/>
          </a:p>
        </p:txBody>
      </p:sp>
      <p:graphicFrame>
        <p:nvGraphicFramePr>
          <p:cNvPr id="5" name="Chart 4"/>
          <p:cNvGraphicFramePr/>
          <p:nvPr/>
        </p:nvGraphicFramePr>
        <p:xfrm>
          <a:off x="619125" y="1293813"/>
          <a:ext cx="7762875" cy="48894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Line Chart Example</a:t>
            </a:r>
            <a:endParaRPr lang="en-US" dirty="0"/>
          </a:p>
        </p:txBody>
      </p:sp>
      <p:graphicFrame>
        <p:nvGraphicFramePr>
          <p:cNvPr id="3" name="Chart 2"/>
          <p:cNvGraphicFramePr/>
          <p:nvPr/>
        </p:nvGraphicFramePr>
        <p:xfrm>
          <a:off x="347579" y="1149685"/>
          <a:ext cx="8181473" cy="524042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Area Chart Example</a:t>
            </a:r>
            <a:endParaRPr lang="en-US" dirty="0"/>
          </a:p>
        </p:txBody>
      </p:sp>
      <p:graphicFrame>
        <p:nvGraphicFramePr>
          <p:cNvPr id="3" name="Chart 2"/>
          <p:cNvGraphicFramePr/>
          <p:nvPr/>
        </p:nvGraphicFramePr>
        <p:xfrm>
          <a:off x="508000" y="1087438"/>
          <a:ext cx="7826375" cy="53419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 Title</a:t>
            </a:r>
            <a:endParaRPr lang="en-US" dirty="0"/>
          </a:p>
        </p:txBody>
      </p:sp>
      <p:sp>
        <p:nvSpPr>
          <p:cNvPr id="3" name="Subtitle 2"/>
          <p:cNvSpPr>
            <a:spLocks noGrp="1"/>
          </p:cNvSpPr>
          <p:nvPr>
            <p:ph type="subTitle" idx="1"/>
          </p:nvPr>
        </p:nvSpPr>
        <p:spPr>
          <a:xfrm>
            <a:off x="1368955" y="4344988"/>
            <a:ext cx="7043208" cy="1370012"/>
          </a:xfrm>
        </p:spPr>
        <p:txBody>
          <a:bodyPr/>
          <a:lstStyle/>
          <a:p>
            <a:r>
              <a:rPr lang="en-US" dirty="0" smtClean="0"/>
              <a:t>Name</a:t>
            </a:r>
          </a:p>
          <a:p>
            <a:r>
              <a:rPr lang="en-US" dirty="0" smtClean="0"/>
              <a:t>Title</a:t>
            </a:r>
          </a:p>
          <a:p>
            <a:r>
              <a:rPr lang="en-US" dirty="0" smtClean="0"/>
              <a:t>Group</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Soft Blue texture template Segoe">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7E35BF7-BA12-4FCD-B665-9595BABCDE5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1_Soft Blue texture template Segoe</Template>
  <TotalTime>130</TotalTime>
  <Words>1101</Words>
  <Application>Microsoft Office PowerPoint</Application>
  <PresentationFormat>On-screen Show (4:3)</PresentationFormat>
  <Paragraphs>86</Paragraphs>
  <Slides>13</Slides>
  <Notes>12</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1_Soft Blue texture template Segoe</vt:lpstr>
      <vt:lpstr>White with Courier font for code slides</vt:lpstr>
      <vt:lpstr>Rapid Recovery from Physical Trauma: A New and Revolutionary Treatment</vt:lpstr>
      <vt:lpstr>Healing From the Body Level Up</vt:lpstr>
      <vt:lpstr>PowerPoint Guidelines</vt:lpstr>
      <vt:lpstr>PowerPoint Template Subtitle color</vt:lpstr>
      <vt:lpstr>Bar Chart Example</vt:lpstr>
      <vt:lpstr>Pie Chart Example</vt:lpstr>
      <vt:lpstr>Line Chart Example</vt:lpstr>
      <vt:lpstr>Area Chart Example</vt:lpstr>
      <vt:lpstr>Demo Title</vt:lpstr>
      <vt:lpstr>Video Title</vt:lpstr>
      <vt:lpstr>Partner Title</vt:lpstr>
      <vt:lpstr>Customer Title</vt:lpstr>
      <vt:lpstr>Announcement Title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Recovery from Physical Trauma: A New and Revolutionary Treatment</dc:title>
  <dc:creator>Dawn Langley-Brady</dc:creator>
  <cp:lastModifiedBy>Dawn Langley-Brady</cp:lastModifiedBy>
  <cp:revision>14</cp:revision>
  <dcterms:created xsi:type="dcterms:W3CDTF">2012-09-12T13:25:44Z</dcterms:created>
  <dcterms:modified xsi:type="dcterms:W3CDTF">2012-09-18T16:28:15Z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TC102867749990</vt:lpwstr>
  </property>
</Properties>
</file>